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477" r:id="rId14"/>
    <p:sldId id="399" r:id="rId15"/>
    <p:sldId id="409" r:id="rId16"/>
    <p:sldId id="481" r:id="rId17"/>
    <p:sldId id="482" r:id="rId18"/>
    <p:sldId id="5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0" autoAdjust="0"/>
    <p:restoredTop sz="95326" autoAdjust="0"/>
  </p:normalViewPr>
  <p:slideViewPr>
    <p:cSldViewPr snapToGrid="0">
      <p:cViewPr varScale="1">
        <p:scale>
          <a:sx n="71" d="100"/>
          <a:sy n="71" d="100"/>
        </p:scale>
        <p:origin x="118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2320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JavaScript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946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49" y="1191947"/>
            <a:ext cx="51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JavaScript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8958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5254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2469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3181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13412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02905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11297</TotalTime>
  <Words>191</Words>
  <Application>Microsoft Office PowerPoint</Application>
  <PresentationFormat>Widescreen</PresentationFormat>
  <Paragraphs>63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992</cp:revision>
  <dcterms:created xsi:type="dcterms:W3CDTF">2016-07-10T03:33:26Z</dcterms:created>
  <dcterms:modified xsi:type="dcterms:W3CDTF">2021-12-09T05:44:05Z</dcterms:modified>
</cp:coreProperties>
</file>